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44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6ED6C3-32A3-4F2F-8B3D-AB14CB228C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DB92991-17DD-41FE-8BAB-25B4970BDF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81F5C6-F142-47E4-A5A0-43936289E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E3732-E624-450E-B10C-8B258AF78C52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3EC1BE-BED1-463B-8FE3-9B58D782E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AB2324-AA7C-4C64-8C77-4C23CCB07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7B2F-3C64-4710-8AB1-E5AF0AC58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723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23EB2D-EA01-4972-9750-78011B38A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1D1D04C-714E-4ECC-A275-62FC4FDEB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7744F9-B0CB-4895-B94B-7E0E6FA66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E3732-E624-450E-B10C-8B258AF78C52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5530E4-C32E-4ED5-8D66-4C8A19352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18EE2C-1F1D-4452-875B-CE4E18104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7B2F-3C64-4710-8AB1-E5AF0AC58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902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022DB36-2DBD-49BB-8932-AABF944C26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3756DDC-1784-4D6E-97E1-EDC299ECCD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7061D8-0E02-45F2-832B-B15B839D2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E3732-E624-450E-B10C-8B258AF78C52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F366FB-E1B0-4747-AD69-64B2B628C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4801F5-FB3B-4A12-8DF0-76AE69C51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7B2F-3C64-4710-8AB1-E5AF0AC58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353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FBB21A-82ED-421D-ACC1-D8887EDAF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BEC2D4-E597-4A73-9FBB-86E1D440A3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32EA54-D7F0-482D-A1C9-523454C86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E3732-E624-450E-B10C-8B258AF78C52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90EE0B-05E1-4426-8B7D-5C6C7326E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4C2C61-0C74-47CA-ABAA-51A4E278D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7B2F-3C64-4710-8AB1-E5AF0AC58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928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C289F9-C3B7-4D44-9431-6207F85AA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5EE756F-1AB5-41D9-AECD-BA4EC256B1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B0FB4D-A5F1-4EEB-B295-9F38B04C6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E3732-E624-450E-B10C-8B258AF78C52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29B297-54A9-4C38-8CFF-08AAB1C0D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86AA4C-8BE0-4BF2-A78D-066DF9259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7B2F-3C64-4710-8AB1-E5AF0AC58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207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2F97C2-1A51-4237-AB2E-9412E1D8B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99F1E7-EB9F-44CC-AC82-5FC8DE744D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F7A223A-16C3-490D-BB17-F6F774F07B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C954156-B26B-4D89-BD07-A1F669387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E3732-E624-450E-B10C-8B258AF78C52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B9D4A4E-553D-4D36-8CDC-A9E986339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77791F-F0EB-408C-A2EE-20368060E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7B2F-3C64-4710-8AB1-E5AF0AC58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608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F45145-223A-44C6-8AB6-236463EDD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C03905C-DC99-4F04-B862-8D2DC773CA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F7F4EA3-1497-4BB8-934A-36D7D07D95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26A83D8-1901-4E24-9616-C782AACDF0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9C2DDD7-8315-4191-A1DE-E0308CAA3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FBCC98B-6CE7-4F76-B4F8-914DD5DFE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E3732-E624-450E-B10C-8B258AF78C52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4CCD68A-5788-4112-AC80-84BCD7EDF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DA21DB7-40EF-4BA5-A6D5-CC0D721A0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7B2F-3C64-4710-8AB1-E5AF0AC58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615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00BED0-3650-4D3A-B784-888D8BA46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C473F5F-EC41-4599-8587-F1AEB4D7F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E3732-E624-450E-B10C-8B258AF78C52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27AA0EB-2F45-44C6-8A25-76E14FBDC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D080F14-5A2A-4120-AF58-BBB083FB7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7B2F-3C64-4710-8AB1-E5AF0AC58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110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F0BA441-2114-4D75-88E7-ED4469066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E3732-E624-450E-B10C-8B258AF78C52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8D0A2C2-C19D-4AFC-95D0-B95933970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CDD9CA2-6427-49FA-8A74-979B782FB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7B2F-3C64-4710-8AB1-E5AF0AC58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197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433667-6BAD-4FB1-A912-A0C0BF3E5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F54549-A77B-46B6-A3B2-A9EF393EE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33895F2-9277-4C51-AF89-F96E74A63C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57D465E-2751-45BB-A119-2A723B792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E3732-E624-450E-B10C-8B258AF78C52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B885F3D-D8E4-4CDB-AF7B-6BF09DAC6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8DA39B-ED1D-45EE-8CF0-F7F9825BB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7B2F-3C64-4710-8AB1-E5AF0AC58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498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C6238A-A54E-4C17-968B-B13D7A933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A4DFB76-650C-4DE8-AEC2-C25258E861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5BC66E-8A07-4D15-B469-2698B48D9F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B2C94D-3EC2-4C22-AFF9-EB413134C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E3732-E624-450E-B10C-8B258AF78C52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3CDA73F-A91F-43D9-939F-3414E48CE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79BC42C-A735-4780-9CD1-CDA7E0FCE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7B2F-3C64-4710-8AB1-E5AF0AC58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399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BD3BBE-41CF-411D-9587-FC9319007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F5E9F87-B801-4599-A075-308DC1135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DF073E-F211-4DDF-85DC-5B64D2B8CA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E3732-E624-450E-B10C-8B258AF78C52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858CF9-5B03-4CB3-B3BA-6B10EBC360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23F942-632E-48D1-A81B-EB0FB5793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D7B2F-3C64-4710-8AB1-E5AF0AC58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4176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резентация BFG Group. Евсягин А.В_1">
            <a:extLst>
              <a:ext uri="{FF2B5EF4-FFF2-40B4-BE49-F238E27FC236}">
                <a16:creationId xmlns:a16="http://schemas.microsoft.com/office/drawing/2014/main" id="{49F00B02-80C9-4647-A37A-CC1C14FC395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309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резентация BFG Group. Евсягин А.В_10">
            <a:extLst>
              <a:ext uri="{FF2B5EF4-FFF2-40B4-BE49-F238E27FC236}">
                <a16:creationId xmlns:a16="http://schemas.microsoft.com/office/drawing/2014/main" id="{29336954-41C0-4F15-92C5-BA561719A0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161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резентация BFG Group. Евсягин А.В_11">
            <a:extLst>
              <a:ext uri="{FF2B5EF4-FFF2-40B4-BE49-F238E27FC236}">
                <a16:creationId xmlns:a16="http://schemas.microsoft.com/office/drawing/2014/main" id="{BE3994AC-0F13-458D-AD88-9F203FD3AE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232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резентация BFG Group. Евсягин А.В_12">
            <a:extLst>
              <a:ext uri="{FF2B5EF4-FFF2-40B4-BE49-F238E27FC236}">
                <a16:creationId xmlns:a16="http://schemas.microsoft.com/office/drawing/2014/main" id="{59891104-91C9-4388-8B94-116C7766940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026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резентация BFG Group. Евсягин А.В_13">
            <a:extLst>
              <a:ext uri="{FF2B5EF4-FFF2-40B4-BE49-F238E27FC236}">
                <a16:creationId xmlns:a16="http://schemas.microsoft.com/office/drawing/2014/main" id="{965AE702-E98E-42F4-9D68-92674EE3F9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806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резентация BFG Group. Евсягин А.В_14">
            <a:extLst>
              <a:ext uri="{FF2B5EF4-FFF2-40B4-BE49-F238E27FC236}">
                <a16:creationId xmlns:a16="http://schemas.microsoft.com/office/drawing/2014/main" id="{EAA55AE5-5B7B-454B-9E0F-2B5D56EA21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193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резентация BFG Group. Евсягин А.В_15">
            <a:extLst>
              <a:ext uri="{FF2B5EF4-FFF2-40B4-BE49-F238E27FC236}">
                <a16:creationId xmlns:a16="http://schemas.microsoft.com/office/drawing/2014/main" id="{33DD8ABA-B9B7-4ED2-8C91-B8D8A6020D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337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резентация BFG Group. Евсягин А.В_16">
            <a:extLst>
              <a:ext uri="{FF2B5EF4-FFF2-40B4-BE49-F238E27FC236}">
                <a16:creationId xmlns:a16="http://schemas.microsoft.com/office/drawing/2014/main" id="{6A77F41F-17FA-444B-B05A-1801E35DCCE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8798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резентация BFG Group. Евсягин А.В_17">
            <a:extLst>
              <a:ext uri="{FF2B5EF4-FFF2-40B4-BE49-F238E27FC236}">
                <a16:creationId xmlns:a16="http://schemas.microsoft.com/office/drawing/2014/main" id="{D2E6CDD6-8DAC-4A10-8B09-A0D0B7DA7F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6762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резентация BFG Group. Евсягин А.В_18">
            <a:extLst>
              <a:ext uri="{FF2B5EF4-FFF2-40B4-BE49-F238E27FC236}">
                <a16:creationId xmlns:a16="http://schemas.microsoft.com/office/drawing/2014/main" id="{EE21047F-27B2-4694-8376-5558AB54BD9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866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резентация BFG Group. Евсягин А.В_19">
            <a:extLst>
              <a:ext uri="{FF2B5EF4-FFF2-40B4-BE49-F238E27FC236}">
                <a16:creationId xmlns:a16="http://schemas.microsoft.com/office/drawing/2014/main" id="{2699A6D8-4C33-4748-B7A3-380FFFEA483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095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резентация BFG Group. Евсягин А.В_2">
            <a:extLst>
              <a:ext uri="{FF2B5EF4-FFF2-40B4-BE49-F238E27FC236}">
                <a16:creationId xmlns:a16="http://schemas.microsoft.com/office/drawing/2014/main" id="{E15D4667-FAC9-4ABB-B212-2FA96C8770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8198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резентация BFG Group. Евсягин А.В_20">
            <a:extLst>
              <a:ext uri="{FF2B5EF4-FFF2-40B4-BE49-F238E27FC236}">
                <a16:creationId xmlns:a16="http://schemas.microsoft.com/office/drawing/2014/main" id="{DA8AC63C-3A20-42D6-A802-BB1ECE9378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7909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резентация BFG Group. Евсягин А.В_21">
            <a:extLst>
              <a:ext uri="{FF2B5EF4-FFF2-40B4-BE49-F238E27FC236}">
                <a16:creationId xmlns:a16="http://schemas.microsoft.com/office/drawing/2014/main" id="{2F3C2911-2E1D-477A-B10C-7CA7CAC483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27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резентация BFG Group. Евсягин А.В_22">
            <a:extLst>
              <a:ext uri="{FF2B5EF4-FFF2-40B4-BE49-F238E27FC236}">
                <a16:creationId xmlns:a16="http://schemas.microsoft.com/office/drawing/2014/main" id="{A6BDA356-5E29-4C87-AD13-8DA15C0227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9928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резентация BFG Group. Евсягин А.В_23">
            <a:extLst>
              <a:ext uri="{FF2B5EF4-FFF2-40B4-BE49-F238E27FC236}">
                <a16:creationId xmlns:a16="http://schemas.microsoft.com/office/drawing/2014/main" id="{208DACFC-8435-4612-AF77-6A540DCC487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6670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резентация BFG Group. Евсягин А.В_24">
            <a:extLst>
              <a:ext uri="{FF2B5EF4-FFF2-40B4-BE49-F238E27FC236}">
                <a16:creationId xmlns:a16="http://schemas.microsoft.com/office/drawing/2014/main" id="{C1393667-C852-41A8-903D-DB59BD9E43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992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резентация BFG Group. Евсягин А.В_3">
            <a:extLst>
              <a:ext uri="{FF2B5EF4-FFF2-40B4-BE49-F238E27FC236}">
                <a16:creationId xmlns:a16="http://schemas.microsoft.com/office/drawing/2014/main" id="{3E72551A-D9FC-43BE-A54D-E125A0B254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717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резентация BFG Group. Евсягин А.В_4">
            <a:extLst>
              <a:ext uri="{FF2B5EF4-FFF2-40B4-BE49-F238E27FC236}">
                <a16:creationId xmlns:a16="http://schemas.microsoft.com/office/drawing/2014/main" id="{566E9997-C90B-4461-834A-2A719828EC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373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резентация BFG Group. Евсягин А.В_5">
            <a:extLst>
              <a:ext uri="{FF2B5EF4-FFF2-40B4-BE49-F238E27FC236}">
                <a16:creationId xmlns:a16="http://schemas.microsoft.com/office/drawing/2014/main" id="{E3E3D631-69E6-4065-828B-9E04F55FD53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057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резентация BFG Group. Евсягин А.В_6">
            <a:extLst>
              <a:ext uri="{FF2B5EF4-FFF2-40B4-BE49-F238E27FC236}">
                <a16:creationId xmlns:a16="http://schemas.microsoft.com/office/drawing/2014/main" id="{F6299557-659E-472A-A53F-1DFCA3FD0E2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383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резентация BFG Group. Евсягин А.В_7">
            <a:extLst>
              <a:ext uri="{FF2B5EF4-FFF2-40B4-BE49-F238E27FC236}">
                <a16:creationId xmlns:a16="http://schemas.microsoft.com/office/drawing/2014/main" id="{32DC9E0A-8A2B-4A3C-B9BF-1438FA97C7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080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резентация BFG Group. Евсягин А.В_8">
            <a:extLst>
              <a:ext uri="{FF2B5EF4-FFF2-40B4-BE49-F238E27FC236}">
                <a16:creationId xmlns:a16="http://schemas.microsoft.com/office/drawing/2014/main" id="{14E966F1-ADF1-4A00-9DD6-CA1EAC1F44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66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резентация BFG Group. Евсягин А.В_9">
            <a:extLst>
              <a:ext uri="{FF2B5EF4-FFF2-40B4-BE49-F238E27FC236}">
                <a16:creationId xmlns:a16="http://schemas.microsoft.com/office/drawing/2014/main" id="{C01D16CC-1C3C-4CF5-99DB-185BACFBC99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1953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Руслан Ва</dc:creator>
  <cp:lastModifiedBy>Руслан Ва</cp:lastModifiedBy>
  <cp:revision>1</cp:revision>
  <dcterms:created xsi:type="dcterms:W3CDTF">2020-02-12T07:23:18Z</dcterms:created>
  <dcterms:modified xsi:type="dcterms:W3CDTF">2020-02-12T07:24:23Z</dcterms:modified>
</cp:coreProperties>
</file>